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9" r:id="rId4"/>
    <p:sldId id="258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A69EF92-00CE-47F4-93C7-3B13C93B4CA4}">
          <p14:sldIdLst>
            <p14:sldId id="256"/>
            <p14:sldId id="257"/>
            <p14:sldId id="259"/>
            <p14:sldId id="258"/>
            <p14:sldId id="261"/>
            <p14:sldId id="260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rges Freiha (Student)" initials="GF(" lastIdx="1" clrIdx="0">
    <p:extLst>
      <p:ext uri="{19B8F6BF-5375-455C-9EA6-DF929625EA0E}">
        <p15:presenceInfo xmlns:p15="http://schemas.microsoft.com/office/powerpoint/2012/main" userId="S::gaf05@mail.aub.edu::0ce7432e-3218-4b27-a40a-29edf3dcc8d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A48500-A224-459D-B45E-E2541085E7E1}" v="9" dt="2023-05-04T13:11:12.3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s Freiha (Student)" userId="0ce7432e-3218-4b27-a40a-29edf3dcc8d1" providerId="ADAL" clId="{E8A48500-A224-459D-B45E-E2541085E7E1}"/>
    <pc:docChg chg="custSel addSld delSld modSld modSection">
      <pc:chgData name="Georges Freiha (Student)" userId="0ce7432e-3218-4b27-a40a-29edf3dcc8d1" providerId="ADAL" clId="{E8A48500-A224-459D-B45E-E2541085E7E1}" dt="2023-05-04T13:11:13.931" v="180" actId="1076"/>
      <pc:docMkLst>
        <pc:docMk/>
      </pc:docMkLst>
      <pc:sldChg chg="modSp mod">
        <pc:chgData name="Georges Freiha (Student)" userId="0ce7432e-3218-4b27-a40a-29edf3dcc8d1" providerId="ADAL" clId="{E8A48500-A224-459D-B45E-E2541085E7E1}" dt="2023-05-04T11:19:59.592" v="44" actId="20577"/>
        <pc:sldMkLst>
          <pc:docMk/>
          <pc:sldMk cId="2924527201" sldId="257"/>
        </pc:sldMkLst>
        <pc:spChg chg="mod">
          <ac:chgData name="Georges Freiha (Student)" userId="0ce7432e-3218-4b27-a40a-29edf3dcc8d1" providerId="ADAL" clId="{E8A48500-A224-459D-B45E-E2541085E7E1}" dt="2023-05-04T11:19:59.592" v="44" actId="20577"/>
          <ac:spMkLst>
            <pc:docMk/>
            <pc:sldMk cId="2924527201" sldId="257"/>
            <ac:spMk id="3" creationId="{0C8B6D32-D9F4-4A91-B342-4717F5776173}"/>
          </ac:spMkLst>
        </pc:spChg>
      </pc:sldChg>
      <pc:sldChg chg="addSp delSp modSp mod delAnim modAnim">
        <pc:chgData name="Georges Freiha (Student)" userId="0ce7432e-3218-4b27-a40a-29edf3dcc8d1" providerId="ADAL" clId="{E8A48500-A224-459D-B45E-E2541085E7E1}" dt="2023-05-04T11:41:57.020" v="173"/>
        <pc:sldMkLst>
          <pc:docMk/>
          <pc:sldMk cId="1097247623" sldId="258"/>
        </pc:sldMkLst>
        <pc:spChg chg="add del mod">
          <ac:chgData name="Georges Freiha (Student)" userId="0ce7432e-3218-4b27-a40a-29edf3dcc8d1" providerId="ADAL" clId="{E8A48500-A224-459D-B45E-E2541085E7E1}" dt="2023-05-04T11:11:00.482" v="2"/>
          <ac:spMkLst>
            <pc:docMk/>
            <pc:sldMk cId="1097247623" sldId="258"/>
            <ac:spMk id="7" creationId="{76A2BADF-BA2E-4348-9B7E-5A2CED54E348}"/>
          </ac:spMkLst>
        </pc:spChg>
        <pc:picChg chg="del">
          <ac:chgData name="Georges Freiha (Student)" userId="0ce7432e-3218-4b27-a40a-29edf3dcc8d1" providerId="ADAL" clId="{E8A48500-A224-459D-B45E-E2541085E7E1}" dt="2023-05-04T11:10:54.174" v="1" actId="478"/>
          <ac:picMkLst>
            <pc:docMk/>
            <pc:sldMk cId="1097247623" sldId="258"/>
            <ac:picMk id="4" creationId="{A115FDAC-5250-4DE9-B11C-2F5EE96CB021}"/>
          </ac:picMkLst>
        </pc:picChg>
        <pc:picChg chg="add mod">
          <ac:chgData name="Georges Freiha (Student)" userId="0ce7432e-3218-4b27-a40a-29edf3dcc8d1" providerId="ADAL" clId="{E8A48500-A224-459D-B45E-E2541085E7E1}" dt="2023-05-04T11:41:57.020" v="173"/>
          <ac:picMkLst>
            <pc:docMk/>
            <pc:sldMk cId="1097247623" sldId="258"/>
            <ac:picMk id="8" creationId="{A163A972-8EE6-426F-8C9D-FA7862E7B3CD}"/>
          </ac:picMkLst>
        </pc:picChg>
      </pc:sldChg>
      <pc:sldChg chg="modSp mod">
        <pc:chgData name="Georges Freiha (Student)" userId="0ce7432e-3218-4b27-a40a-29edf3dcc8d1" providerId="ADAL" clId="{E8A48500-A224-459D-B45E-E2541085E7E1}" dt="2023-05-04T11:23:00.431" v="133" actId="20577"/>
        <pc:sldMkLst>
          <pc:docMk/>
          <pc:sldMk cId="1156539188" sldId="259"/>
        </pc:sldMkLst>
        <pc:spChg chg="mod">
          <ac:chgData name="Georges Freiha (Student)" userId="0ce7432e-3218-4b27-a40a-29edf3dcc8d1" providerId="ADAL" clId="{E8A48500-A224-459D-B45E-E2541085E7E1}" dt="2023-05-04T11:23:00.431" v="133" actId="20577"/>
          <ac:spMkLst>
            <pc:docMk/>
            <pc:sldMk cId="1156539188" sldId="259"/>
            <ac:spMk id="3" creationId="{EEA62EDF-E48E-4549-8D07-804B8597E376}"/>
          </ac:spMkLst>
        </pc:spChg>
      </pc:sldChg>
      <pc:sldChg chg="addSp delSp modSp mod delAnim modAnim">
        <pc:chgData name="Georges Freiha (Student)" userId="0ce7432e-3218-4b27-a40a-29edf3dcc8d1" providerId="ADAL" clId="{E8A48500-A224-459D-B45E-E2541085E7E1}" dt="2023-05-04T13:11:13.931" v="180" actId="1076"/>
        <pc:sldMkLst>
          <pc:docMk/>
          <pc:sldMk cId="3549489979" sldId="260"/>
        </pc:sldMkLst>
        <pc:spChg chg="add del mod">
          <ac:chgData name="Georges Freiha (Student)" userId="0ce7432e-3218-4b27-a40a-29edf3dcc8d1" providerId="ADAL" clId="{E8A48500-A224-459D-B45E-E2541085E7E1}" dt="2023-05-04T13:11:12.358" v="179"/>
          <ac:spMkLst>
            <pc:docMk/>
            <pc:sldMk cId="3549489979" sldId="260"/>
            <ac:spMk id="3" creationId="{26A55C84-B705-40AF-8DB8-1DC209419450}"/>
          </ac:spMkLst>
        </pc:spChg>
        <pc:spChg chg="mod">
          <ac:chgData name="Georges Freiha (Student)" userId="0ce7432e-3218-4b27-a40a-29edf3dcc8d1" providerId="ADAL" clId="{E8A48500-A224-459D-B45E-E2541085E7E1}" dt="2023-05-04T11:21:31.710" v="46" actId="20577"/>
          <ac:spMkLst>
            <pc:docMk/>
            <pc:sldMk cId="3549489979" sldId="260"/>
            <ac:spMk id="5" creationId="{484F4406-AE08-45A0-A2C6-CDC1C1ADBD6F}"/>
          </ac:spMkLst>
        </pc:spChg>
        <pc:picChg chg="add mod">
          <ac:chgData name="Georges Freiha (Student)" userId="0ce7432e-3218-4b27-a40a-29edf3dcc8d1" providerId="ADAL" clId="{E8A48500-A224-459D-B45E-E2541085E7E1}" dt="2023-05-04T13:11:13.931" v="180" actId="1076"/>
          <ac:picMkLst>
            <pc:docMk/>
            <pc:sldMk cId="3549489979" sldId="260"/>
            <ac:picMk id="4" creationId="{9E56094F-3669-42A7-A884-0C67DEA9D936}"/>
          </ac:picMkLst>
        </pc:picChg>
        <pc:picChg chg="del mod">
          <ac:chgData name="Georges Freiha (Student)" userId="0ce7432e-3218-4b27-a40a-29edf3dcc8d1" providerId="ADAL" clId="{E8A48500-A224-459D-B45E-E2541085E7E1}" dt="2023-05-04T13:11:07.878" v="178" actId="478"/>
          <ac:picMkLst>
            <pc:docMk/>
            <pc:sldMk cId="3549489979" sldId="260"/>
            <ac:picMk id="7" creationId="{EFD41A06-556C-4F16-B30D-C3C351CECB25}"/>
          </ac:picMkLst>
        </pc:picChg>
      </pc:sldChg>
      <pc:sldChg chg="addSp delSp modSp new mod setBg modClrScheme modAnim chgLayout">
        <pc:chgData name="Georges Freiha (Student)" userId="0ce7432e-3218-4b27-a40a-29edf3dcc8d1" providerId="ADAL" clId="{E8A48500-A224-459D-B45E-E2541085E7E1}" dt="2023-05-04T11:41:57.020" v="173"/>
        <pc:sldMkLst>
          <pc:docMk/>
          <pc:sldMk cId="158353295" sldId="261"/>
        </pc:sldMkLst>
        <pc:spChg chg="del mod ord">
          <ac:chgData name="Georges Freiha (Student)" userId="0ce7432e-3218-4b27-a40a-29edf3dcc8d1" providerId="ADAL" clId="{E8A48500-A224-459D-B45E-E2541085E7E1}" dt="2023-05-04T11:11:25.512" v="6" actId="700"/>
          <ac:spMkLst>
            <pc:docMk/>
            <pc:sldMk cId="158353295" sldId="261"/>
            <ac:spMk id="2" creationId="{A0BAAF9D-646A-487F-A477-5297F1AD98DF}"/>
          </ac:spMkLst>
        </pc:spChg>
        <pc:spChg chg="del mod ord">
          <ac:chgData name="Georges Freiha (Student)" userId="0ce7432e-3218-4b27-a40a-29edf3dcc8d1" providerId="ADAL" clId="{E8A48500-A224-459D-B45E-E2541085E7E1}" dt="2023-05-04T11:11:25.512" v="6" actId="700"/>
          <ac:spMkLst>
            <pc:docMk/>
            <pc:sldMk cId="158353295" sldId="261"/>
            <ac:spMk id="3" creationId="{E7EDEC0D-9538-4830-A07B-DA48D7EFA8C7}"/>
          </ac:spMkLst>
        </pc:spChg>
        <pc:spChg chg="del">
          <ac:chgData name="Georges Freiha (Student)" userId="0ce7432e-3218-4b27-a40a-29edf3dcc8d1" providerId="ADAL" clId="{E8A48500-A224-459D-B45E-E2541085E7E1}" dt="2023-05-04T11:11:25.512" v="6" actId="700"/>
          <ac:spMkLst>
            <pc:docMk/>
            <pc:sldMk cId="158353295" sldId="261"/>
            <ac:spMk id="4" creationId="{2806C63A-A2D1-409B-B358-E678DB88B1A9}"/>
          </ac:spMkLst>
        </pc:spChg>
        <pc:spChg chg="add mod ord">
          <ac:chgData name="Georges Freiha (Student)" userId="0ce7432e-3218-4b27-a40a-29edf3dcc8d1" providerId="ADAL" clId="{E8A48500-A224-459D-B45E-E2541085E7E1}" dt="2023-05-04T11:19:44.102" v="36" actId="26606"/>
          <ac:spMkLst>
            <pc:docMk/>
            <pc:sldMk cId="158353295" sldId="261"/>
            <ac:spMk id="5" creationId="{A6B7A10A-0CBF-49AA-B0A2-EF0FFBD1B08B}"/>
          </ac:spMkLst>
        </pc:spChg>
        <pc:spChg chg="add del mod ord">
          <ac:chgData name="Georges Freiha (Student)" userId="0ce7432e-3218-4b27-a40a-29edf3dcc8d1" providerId="ADAL" clId="{E8A48500-A224-459D-B45E-E2541085E7E1}" dt="2023-05-04T11:19:39.970" v="35"/>
          <ac:spMkLst>
            <pc:docMk/>
            <pc:sldMk cId="158353295" sldId="261"/>
            <ac:spMk id="6" creationId="{8ECFF8A2-0452-4C44-975A-A7910BDD2789}"/>
          </ac:spMkLst>
        </pc:spChg>
        <pc:spChg chg="add">
          <ac:chgData name="Georges Freiha (Student)" userId="0ce7432e-3218-4b27-a40a-29edf3dcc8d1" providerId="ADAL" clId="{E8A48500-A224-459D-B45E-E2541085E7E1}" dt="2023-05-04T11:19:44.102" v="36" actId="26606"/>
          <ac:spMkLst>
            <pc:docMk/>
            <pc:sldMk cId="158353295" sldId="261"/>
            <ac:spMk id="12" creationId="{39E3965E-AC41-4711-9D10-E25ABB132D86}"/>
          </ac:spMkLst>
        </pc:spChg>
        <pc:spChg chg="add">
          <ac:chgData name="Georges Freiha (Student)" userId="0ce7432e-3218-4b27-a40a-29edf3dcc8d1" providerId="ADAL" clId="{E8A48500-A224-459D-B45E-E2541085E7E1}" dt="2023-05-04T11:19:44.102" v="36" actId="26606"/>
          <ac:spMkLst>
            <pc:docMk/>
            <pc:sldMk cId="158353295" sldId="261"/>
            <ac:spMk id="16" creationId="{33428ACC-71EC-4171-9527-10983BA6B41D}"/>
          </ac:spMkLst>
        </pc:spChg>
        <pc:spChg chg="add">
          <ac:chgData name="Georges Freiha (Student)" userId="0ce7432e-3218-4b27-a40a-29edf3dcc8d1" providerId="ADAL" clId="{E8A48500-A224-459D-B45E-E2541085E7E1}" dt="2023-05-04T11:19:44.102" v="36" actId="26606"/>
          <ac:spMkLst>
            <pc:docMk/>
            <pc:sldMk cId="158353295" sldId="261"/>
            <ac:spMk id="20" creationId="{8D4480B4-953D-41FA-9052-09AB3A026947}"/>
          </ac:spMkLst>
        </pc:spChg>
        <pc:picChg chg="add mod">
          <ac:chgData name="Georges Freiha (Student)" userId="0ce7432e-3218-4b27-a40a-29edf3dcc8d1" providerId="ADAL" clId="{E8A48500-A224-459D-B45E-E2541085E7E1}" dt="2023-05-04T11:41:57.020" v="173"/>
          <ac:picMkLst>
            <pc:docMk/>
            <pc:sldMk cId="158353295" sldId="261"/>
            <ac:picMk id="7" creationId="{5E83A9C1-F2E6-43DB-8030-D9573C1993C8}"/>
          </ac:picMkLst>
        </pc:picChg>
        <pc:cxnChg chg="add">
          <ac:chgData name="Georges Freiha (Student)" userId="0ce7432e-3218-4b27-a40a-29edf3dcc8d1" providerId="ADAL" clId="{E8A48500-A224-459D-B45E-E2541085E7E1}" dt="2023-05-04T11:19:44.102" v="36" actId="26606"/>
          <ac:cxnSpMkLst>
            <pc:docMk/>
            <pc:sldMk cId="158353295" sldId="261"/>
            <ac:cxnSpMk id="14" creationId="{1F5DC8C3-BA5F-4EED-BB9A-A14272BD82A1}"/>
          </ac:cxnSpMkLst>
        </pc:cxnChg>
        <pc:cxnChg chg="add">
          <ac:chgData name="Georges Freiha (Student)" userId="0ce7432e-3218-4b27-a40a-29edf3dcc8d1" providerId="ADAL" clId="{E8A48500-A224-459D-B45E-E2541085E7E1}" dt="2023-05-04T11:19:44.102" v="36" actId="26606"/>
          <ac:cxnSpMkLst>
            <pc:docMk/>
            <pc:sldMk cId="158353295" sldId="261"/>
            <ac:cxnSpMk id="18" creationId="{BA22713B-ABB6-4391-97F9-0449A2B9B664}"/>
          </ac:cxnSpMkLst>
        </pc:cxnChg>
      </pc:sldChg>
      <pc:sldChg chg="addSp delSp modSp new mod setBg delAnim modAnim">
        <pc:chgData name="Georges Freiha (Student)" userId="0ce7432e-3218-4b27-a40a-29edf3dcc8d1" providerId="ADAL" clId="{E8A48500-A224-459D-B45E-E2541085E7E1}" dt="2023-05-04T12:27:06.302" v="176" actId="1076"/>
        <pc:sldMkLst>
          <pc:docMk/>
          <pc:sldMk cId="2049356390" sldId="262"/>
        </pc:sldMkLst>
        <pc:spChg chg="mod">
          <ac:chgData name="Georges Freiha (Student)" userId="0ce7432e-3218-4b27-a40a-29edf3dcc8d1" providerId="ADAL" clId="{E8A48500-A224-459D-B45E-E2541085E7E1}" dt="2023-05-04T11:32:51.248" v="156" actId="26606"/>
          <ac:spMkLst>
            <pc:docMk/>
            <pc:sldMk cId="2049356390" sldId="262"/>
            <ac:spMk id="2" creationId="{ECCBA74F-F0EA-4AC5-B148-3156B9B20EC6}"/>
          </ac:spMkLst>
        </pc:spChg>
        <pc:spChg chg="del">
          <ac:chgData name="Georges Freiha (Student)" userId="0ce7432e-3218-4b27-a40a-29edf3dcc8d1" providerId="ADAL" clId="{E8A48500-A224-459D-B45E-E2541085E7E1}" dt="2023-05-04T11:32:42.889" v="155"/>
          <ac:spMkLst>
            <pc:docMk/>
            <pc:sldMk cId="2049356390" sldId="262"/>
            <ac:spMk id="3" creationId="{E9DE5A45-CFBD-4010-AC8A-E16F63D666F1}"/>
          </ac:spMkLst>
        </pc:spChg>
        <pc:spChg chg="add del mod">
          <ac:chgData name="Georges Freiha (Student)" userId="0ce7432e-3218-4b27-a40a-29edf3dcc8d1" providerId="ADAL" clId="{E8A48500-A224-459D-B45E-E2541085E7E1}" dt="2023-05-04T12:27:04.361" v="175"/>
          <ac:spMkLst>
            <pc:docMk/>
            <pc:sldMk cId="2049356390" sldId="262"/>
            <ac:spMk id="5" creationId="{B50170C6-62F6-4092-A36B-44CB3CEC8C4E}"/>
          </ac:spMkLst>
        </pc:spChg>
        <pc:spChg chg="add">
          <ac:chgData name="Georges Freiha (Student)" userId="0ce7432e-3218-4b27-a40a-29edf3dcc8d1" providerId="ADAL" clId="{E8A48500-A224-459D-B45E-E2541085E7E1}" dt="2023-05-04T11:32:51.248" v="156" actId="26606"/>
          <ac:spMkLst>
            <pc:docMk/>
            <pc:sldMk cId="2049356390" sldId="262"/>
            <ac:spMk id="9" creationId="{39E3965E-AC41-4711-9D10-E25ABB132D86}"/>
          </ac:spMkLst>
        </pc:spChg>
        <pc:spChg chg="add">
          <ac:chgData name="Georges Freiha (Student)" userId="0ce7432e-3218-4b27-a40a-29edf3dcc8d1" providerId="ADAL" clId="{E8A48500-A224-459D-B45E-E2541085E7E1}" dt="2023-05-04T11:32:51.248" v="156" actId="26606"/>
          <ac:spMkLst>
            <pc:docMk/>
            <pc:sldMk cId="2049356390" sldId="262"/>
            <ac:spMk id="13" creationId="{33428ACC-71EC-4171-9527-10983BA6B41D}"/>
          </ac:spMkLst>
        </pc:spChg>
        <pc:spChg chg="add">
          <ac:chgData name="Georges Freiha (Student)" userId="0ce7432e-3218-4b27-a40a-29edf3dcc8d1" providerId="ADAL" clId="{E8A48500-A224-459D-B45E-E2541085E7E1}" dt="2023-05-04T11:32:51.248" v="156" actId="26606"/>
          <ac:spMkLst>
            <pc:docMk/>
            <pc:sldMk cId="2049356390" sldId="262"/>
            <ac:spMk id="17" creationId="{8D4480B4-953D-41FA-9052-09AB3A026947}"/>
          </ac:spMkLst>
        </pc:spChg>
        <pc:picChg chg="add del mod">
          <ac:chgData name="Georges Freiha (Student)" userId="0ce7432e-3218-4b27-a40a-29edf3dcc8d1" providerId="ADAL" clId="{E8A48500-A224-459D-B45E-E2541085E7E1}" dt="2023-05-04T12:27:00.799" v="174" actId="478"/>
          <ac:picMkLst>
            <pc:docMk/>
            <pc:sldMk cId="2049356390" sldId="262"/>
            <ac:picMk id="4" creationId="{191662AF-3749-4C5D-8D99-98D8A69B1375}"/>
          </ac:picMkLst>
        </pc:picChg>
        <pc:picChg chg="add mod">
          <ac:chgData name="Georges Freiha (Student)" userId="0ce7432e-3218-4b27-a40a-29edf3dcc8d1" providerId="ADAL" clId="{E8A48500-A224-459D-B45E-E2541085E7E1}" dt="2023-05-04T12:27:06.302" v="176" actId="1076"/>
          <ac:picMkLst>
            <pc:docMk/>
            <pc:sldMk cId="2049356390" sldId="262"/>
            <ac:picMk id="6" creationId="{5AE3998A-844E-4313-AB3B-A3C1E05FA032}"/>
          </ac:picMkLst>
        </pc:picChg>
        <pc:cxnChg chg="add">
          <ac:chgData name="Georges Freiha (Student)" userId="0ce7432e-3218-4b27-a40a-29edf3dcc8d1" providerId="ADAL" clId="{E8A48500-A224-459D-B45E-E2541085E7E1}" dt="2023-05-04T11:32:51.248" v="156" actId="26606"/>
          <ac:cxnSpMkLst>
            <pc:docMk/>
            <pc:sldMk cId="2049356390" sldId="262"/>
            <ac:cxnSpMk id="11" creationId="{1F5DC8C3-BA5F-4EED-BB9A-A14272BD82A1}"/>
          </ac:cxnSpMkLst>
        </pc:cxnChg>
        <pc:cxnChg chg="add">
          <ac:chgData name="Georges Freiha (Student)" userId="0ce7432e-3218-4b27-a40a-29edf3dcc8d1" providerId="ADAL" clId="{E8A48500-A224-459D-B45E-E2541085E7E1}" dt="2023-05-04T11:32:51.248" v="156" actId="26606"/>
          <ac:cxnSpMkLst>
            <pc:docMk/>
            <pc:sldMk cId="2049356390" sldId="262"/>
            <ac:cxnSpMk id="15" creationId="{BA22713B-ABB6-4391-97F9-0449A2B9B664}"/>
          </ac:cxnSpMkLst>
        </pc:cxnChg>
      </pc:sldChg>
      <pc:sldChg chg="delSp modSp new del mod">
        <pc:chgData name="Georges Freiha (Student)" userId="0ce7432e-3218-4b27-a40a-29edf3dcc8d1" providerId="ADAL" clId="{E8A48500-A224-459D-B45E-E2541085E7E1}" dt="2023-05-04T12:42:07.056" v="177" actId="47"/>
        <pc:sldMkLst>
          <pc:docMk/>
          <pc:sldMk cId="449876816" sldId="263"/>
        </pc:sldMkLst>
        <pc:spChg chg="mod">
          <ac:chgData name="Georges Freiha (Student)" userId="0ce7432e-3218-4b27-a40a-29edf3dcc8d1" providerId="ADAL" clId="{E8A48500-A224-459D-B45E-E2541085E7E1}" dt="2023-05-04T11:33:16.031" v="172" actId="122"/>
          <ac:spMkLst>
            <pc:docMk/>
            <pc:sldMk cId="449876816" sldId="263"/>
            <ac:spMk id="2" creationId="{13D4095A-F4F2-4745-8EED-33DB39449F96}"/>
          </ac:spMkLst>
        </pc:spChg>
        <pc:spChg chg="del">
          <ac:chgData name="Georges Freiha (Student)" userId="0ce7432e-3218-4b27-a40a-29edf3dcc8d1" providerId="ADAL" clId="{E8A48500-A224-459D-B45E-E2541085E7E1}" dt="2023-05-04T11:33:01.442" v="159" actId="478"/>
          <ac:spMkLst>
            <pc:docMk/>
            <pc:sldMk cId="449876816" sldId="263"/>
            <ac:spMk id="3" creationId="{48CECCE1-2B9D-4ED8-90B8-F4E01C48572A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847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720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85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460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65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965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711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7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773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678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15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65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E6032B-587E-9F65-184A-EC1020D5FC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3488" b="1503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D0884F-6868-4E31-B5D5-35B23DFF1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EECE 350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B098A6-EC8E-4E9F-B2F2-CE6D87A87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By: Georges Freiha, Mostafa Kassem,</a:t>
            </a:r>
          </a:p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Abdullah Itani, Nourhan Salam</a:t>
            </a:r>
          </a:p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     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246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DADCC-AC53-43B0-A780-14E6D0247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B6D32-D9F4-4A91-B342-4717F5776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 4: Demo on a normal case</a:t>
            </a:r>
          </a:p>
          <a:p>
            <a:r>
              <a:rPr lang="en-US" dirty="0"/>
              <a:t>Slide 5:Demo on case where timeout occurs (Player doesn’t type the answer after 10 	seconds</a:t>
            </a:r>
          </a:p>
          <a:p>
            <a:r>
              <a:rPr lang="en-US" dirty="0"/>
              <a:t>Slide 6: Demo where player inserts a number different than what is given </a:t>
            </a:r>
          </a:p>
          <a:p>
            <a:r>
              <a:rPr lang="en-US" dirty="0"/>
              <a:t>Slide 7: Demo where player disconnects in the middle of the game</a:t>
            </a:r>
          </a:p>
          <a:p>
            <a:r>
              <a:rPr lang="en-US" dirty="0"/>
              <a:t>N.B: All cases were tested using 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2924527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18859-A4BB-4AFB-87E0-DCBC4B9DE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62EDF-E48E-4549-8D07-804B8597E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1-Run the server on one terminal</a:t>
            </a:r>
          </a:p>
          <a:p>
            <a:r>
              <a:rPr lang="en-US" dirty="0"/>
              <a:t>2-Run the client code on other terminals for the number of players (You can choose how many players you want)</a:t>
            </a:r>
          </a:p>
          <a:p>
            <a:r>
              <a:rPr lang="en-US" dirty="0"/>
              <a:t>3-Input the numbers and enjoy the game! </a:t>
            </a:r>
          </a:p>
          <a:p>
            <a:r>
              <a:rPr lang="en-US" dirty="0"/>
              <a:t>N.B: Make sure to download MP3 File to run the music.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156539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8A655-993F-4498-9839-DAFDF2D66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>
                    <a:lumMod val="85000"/>
                    <a:lumOff val="15000"/>
                  </a:schemeClr>
                </a:solidFill>
              </a:rPr>
              <a:t>Normal Case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Normal Case 1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A163A972-8EE6-426F-8C9D-FA7862E7B3CD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5816" y="1236868"/>
            <a:ext cx="6353913" cy="3573669"/>
          </a:xfrm>
        </p:spPr>
      </p:pic>
    </p:spTree>
    <p:extLst>
      <p:ext uri="{BB962C8B-B14F-4D97-AF65-F5344CB8AC3E}">
        <p14:creationId xmlns:p14="http://schemas.microsoft.com/office/powerpoint/2010/main" val="1097247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6B7A10A-0CBF-49AA-B0A2-EF0FFBD1B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>
                    <a:lumMod val="85000"/>
                    <a:lumOff val="15000"/>
                  </a:schemeClr>
                </a:solidFill>
              </a:rPr>
              <a:t>Timeout Case </a:t>
            </a:r>
          </a:p>
        </p:txBody>
      </p:sp>
      <p:pic>
        <p:nvPicPr>
          <p:cNvPr id="7" name="Timeout Case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5E83A9C1-F2E6-43DB-8030-D9573C1993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3999" y="1223098"/>
            <a:ext cx="6912217" cy="3888121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835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4F4406-AE08-45A0-A2C6-CDC1C1ADB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Wrong Input Case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Wrong Input Case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9E56094F-3669-42A7-A884-0C67DEA9D9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1844" y="1506556"/>
            <a:ext cx="6675437" cy="3760788"/>
          </a:xfrm>
        </p:spPr>
      </p:pic>
    </p:spTree>
    <p:extLst>
      <p:ext uri="{BB962C8B-B14F-4D97-AF65-F5344CB8AC3E}">
        <p14:creationId xmlns:p14="http://schemas.microsoft.com/office/powerpoint/2010/main" val="354948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BA74F-F0EA-4AC5-B148-3156B9B20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chemeClr val="tx1">
                    <a:lumMod val="85000"/>
                    <a:lumOff val="15000"/>
                  </a:schemeClr>
                </a:solidFill>
              </a:rPr>
              <a:t>Disconnection case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nection Loss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5AE3998A-844E-4313-AB3B-A3C1E05FA0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8926" y="1676983"/>
            <a:ext cx="6686550" cy="3760788"/>
          </a:xfrm>
        </p:spPr>
      </p:pic>
    </p:spTree>
    <p:extLst>
      <p:ext uri="{BB962C8B-B14F-4D97-AF65-F5344CB8AC3E}">
        <p14:creationId xmlns:p14="http://schemas.microsoft.com/office/powerpoint/2010/main" val="204935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Avenir Next LT Pr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LT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148</Words>
  <Application>Microsoft Office PowerPoint</Application>
  <PresentationFormat>Widescreen</PresentationFormat>
  <Paragraphs>19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Avenir Next LT Pro</vt:lpstr>
      <vt:lpstr>Avenir Next LT Pro Light</vt:lpstr>
      <vt:lpstr>Calibri</vt:lpstr>
      <vt:lpstr>RetrospectVTI</vt:lpstr>
      <vt:lpstr>EECE 350 Project</vt:lpstr>
      <vt:lpstr>Table of Contents:</vt:lpstr>
      <vt:lpstr>Instructions</vt:lpstr>
      <vt:lpstr>Normal Case</vt:lpstr>
      <vt:lpstr>Timeout Case </vt:lpstr>
      <vt:lpstr>Wrong Input Case</vt:lpstr>
      <vt:lpstr>Disconnection case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EECE 350 Project</dc:title>
  <dc:creator>Georges Freiha (Student)</dc:creator>
  <cp:lastModifiedBy>Georges Freiha (Student)</cp:lastModifiedBy>
  <cp:revision>1</cp:revision>
  <dcterms:created xsi:type="dcterms:W3CDTF">2023-05-04T07:45:28Z</dcterms:created>
  <dcterms:modified xsi:type="dcterms:W3CDTF">2023-05-04T13:11:18Z</dcterms:modified>
</cp:coreProperties>
</file>

<file path=docProps/thumbnail.jpeg>
</file>